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6"/>
  </p:notesMasterIdLst>
  <p:sldIdLst>
    <p:sldId id="259" r:id="rId2"/>
    <p:sldId id="347" r:id="rId3"/>
    <p:sldId id="346" r:id="rId4"/>
    <p:sldId id="270" r:id="rId5"/>
    <p:sldId id="279" r:id="rId6"/>
    <p:sldId id="281" r:id="rId7"/>
    <p:sldId id="282" r:id="rId8"/>
    <p:sldId id="283" r:id="rId9"/>
    <p:sldId id="280" r:id="rId10"/>
    <p:sldId id="301" r:id="rId11"/>
    <p:sldId id="285" r:id="rId12"/>
    <p:sldId id="286" r:id="rId13"/>
    <p:sldId id="287" r:id="rId14"/>
    <p:sldId id="288" r:id="rId15"/>
    <p:sldId id="302" r:id="rId16"/>
    <p:sldId id="289" r:id="rId17"/>
    <p:sldId id="290" r:id="rId18"/>
    <p:sldId id="291" r:id="rId19"/>
    <p:sldId id="299" r:id="rId20"/>
    <p:sldId id="292" r:id="rId21"/>
    <p:sldId id="294" r:id="rId22"/>
    <p:sldId id="295" r:id="rId23"/>
    <p:sldId id="303" r:id="rId24"/>
    <p:sldId id="304" r:id="rId25"/>
    <p:sldId id="306" r:id="rId26"/>
    <p:sldId id="307" r:id="rId27"/>
    <p:sldId id="308" r:id="rId28"/>
    <p:sldId id="309" r:id="rId29"/>
    <p:sldId id="305" r:id="rId30"/>
    <p:sldId id="296" r:id="rId31"/>
    <p:sldId id="298" r:id="rId32"/>
    <p:sldId id="317" r:id="rId33"/>
    <p:sldId id="318" r:id="rId34"/>
    <p:sldId id="312" r:id="rId35"/>
    <p:sldId id="313" r:id="rId36"/>
    <p:sldId id="314" r:id="rId37"/>
    <p:sldId id="320" r:id="rId38"/>
    <p:sldId id="348" r:id="rId39"/>
    <p:sldId id="315" r:id="rId40"/>
    <p:sldId id="319" r:id="rId41"/>
    <p:sldId id="326" r:id="rId42"/>
    <p:sldId id="293" r:id="rId43"/>
    <p:sldId id="327" r:id="rId44"/>
    <p:sldId id="322" r:id="rId45"/>
    <p:sldId id="323" r:id="rId46"/>
    <p:sldId id="324" r:id="rId47"/>
    <p:sldId id="325" r:id="rId48"/>
    <p:sldId id="334" r:id="rId49"/>
    <p:sldId id="335" r:id="rId50"/>
    <p:sldId id="336" r:id="rId51"/>
    <p:sldId id="337" r:id="rId52"/>
    <p:sldId id="340" r:id="rId53"/>
    <p:sldId id="339" r:id="rId54"/>
    <p:sldId id="328" r:id="rId55"/>
    <p:sldId id="330" r:id="rId56"/>
    <p:sldId id="342" r:id="rId57"/>
    <p:sldId id="341" r:id="rId58"/>
    <p:sldId id="338" r:id="rId59"/>
    <p:sldId id="344" r:id="rId60"/>
    <p:sldId id="349" r:id="rId61"/>
    <p:sldId id="331" r:id="rId62"/>
    <p:sldId id="332" r:id="rId63"/>
    <p:sldId id="333" r:id="rId64"/>
    <p:sldId id="350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86" d="100"/>
          <a:sy n="186" d="100"/>
        </p:scale>
        <p:origin x="-7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4D4B0-450A-8B40-A6CF-2C86A7770A9F}" type="datetimeFigureOut">
              <a:rPr lang="en-US" smtClean="0"/>
              <a:t>12-03-01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21469-68FC-E445-9E58-1665974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6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9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8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8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4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0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7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34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3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4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8CA10-47AC-3F4B-ADCB-AB6CCEF38AAD}" type="datetimeFigureOut">
              <a:rPr lang="en-US" smtClean="0"/>
              <a:t>12-02-29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448FA-5732-674C-AD76-83FB8EFF2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8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624"/>
          <a:stretch/>
        </p:blipFill>
        <p:spPr>
          <a:xfrm>
            <a:off x="1371600" y="2680013"/>
            <a:ext cx="6254967" cy="2932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481"/>
            <a:ext cx="7772400" cy="1674219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GreenWEB</a:t>
            </a:r>
            <a:r>
              <a:rPr lang="en-US" dirty="0" smtClean="0"/>
              <a:t> </a:t>
            </a:r>
            <a:r>
              <a:rPr lang="en-US" dirty="0"/>
              <a:t>Webinar </a:t>
            </a:r>
            <a:r>
              <a:rPr lang="en-US" dirty="0" smtClean="0"/>
              <a:t>Series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80278"/>
            <a:ext cx="6400800" cy="1752600"/>
          </a:xfrm>
        </p:spPr>
        <p:txBody>
          <a:bodyPr/>
          <a:lstStyle/>
          <a:p>
            <a:r>
              <a:rPr lang="en-US" dirty="0" smtClean="0"/>
              <a:t>Healthy </a:t>
            </a:r>
            <a:r>
              <a:rPr lang="en-US" dirty="0"/>
              <a:t>and Sustainable Food </a:t>
            </a:r>
            <a:r>
              <a:rPr lang="en-US" dirty="0" smtClean="0"/>
              <a:t>Systems in Health Care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5875637"/>
            <a:ext cx="9144000" cy="1200329"/>
            <a:chOff x="0" y="5868809"/>
            <a:chExt cx="9144000" cy="1200329"/>
          </a:xfrm>
        </p:grpSpPr>
        <p:sp>
          <p:nvSpPr>
            <p:cNvPr id="6" name="TextBox 5"/>
            <p:cNvSpPr txBox="1"/>
            <p:nvPr/>
          </p:nvSpPr>
          <p:spPr>
            <a:xfrm>
              <a:off x="0" y="5868809"/>
              <a:ext cx="9144000" cy="1200329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Presented by the Canadian Coalition for Green Health Care</a:t>
              </a:r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7" name="Picture 6" descr="CCGHC-logoFull_screen_RGB-Transparen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62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Local?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69" y="1417638"/>
            <a:ext cx="6019187" cy="45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3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2718" y="111443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Perfect Storm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612"/>
            <a:ext cx="9144000" cy="415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000"/>
            <a:ext cx="9144000" cy="506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53" y="208186"/>
            <a:ext cx="6760149" cy="56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1600"/>
            <a:ext cx="9144000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Health Care?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69" y="1591127"/>
            <a:ext cx="6019187" cy="45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2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1" y="137831"/>
            <a:ext cx="8667759" cy="579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0"/>
            <a:ext cx="9144000" cy="43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200"/>
            <a:ext cx="9144000" cy="542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40" y="370794"/>
            <a:ext cx="7950833" cy="548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5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t. Mary's Hospital Case Study 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4" y="505280"/>
            <a:ext cx="8760615" cy="60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3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307"/>
            <a:ext cx="9144000" cy="54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Opportunities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69" y="1495196"/>
            <a:ext cx="6019187" cy="45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5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Can’t Manage Something you Don’t Understand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Feasibility Studies</a:t>
            </a:r>
          </a:p>
          <a:p>
            <a:r>
              <a:rPr lang="en-US" dirty="0" smtClean="0"/>
              <a:t>Ontario Trillium Foundation (2009-2010)</a:t>
            </a:r>
          </a:p>
          <a:p>
            <a:r>
              <a:rPr lang="en-US" dirty="0" smtClean="0"/>
              <a:t>OMAFRA/</a:t>
            </a:r>
            <a:r>
              <a:rPr lang="en-US" dirty="0" err="1" smtClean="0"/>
              <a:t>UofG</a:t>
            </a:r>
            <a:r>
              <a:rPr lang="en-US" dirty="0" smtClean="0"/>
              <a:t> Partnership Fund (2010-2013)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265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47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3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" y="965200"/>
            <a:ext cx="9144000" cy="49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3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800"/>
            <a:ext cx="9144000" cy="49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0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074"/>
            <a:ext cx="8258313" cy="55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0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5200"/>
            <a:ext cx="9144000" cy="49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0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0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4" y="274638"/>
            <a:ext cx="8844503" cy="56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3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.Peters-LB1112_62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83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5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03"/>
            <a:ext cx="9144000" cy="59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5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05" y="274638"/>
            <a:ext cx="8175975" cy="55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5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395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0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58" y="85315"/>
            <a:ext cx="7365855" cy="58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0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44" y="364569"/>
            <a:ext cx="8168096" cy="55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38" y="62456"/>
            <a:ext cx="6469092" cy="57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00" y="145731"/>
            <a:ext cx="5786281" cy="572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58"/>
            <a:ext cx="9144000" cy="59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3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126"/>
            <a:ext cx="9144000" cy="53985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7" name="TextBox 6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8" name="Picture 7" descr="CCGHC-logoFull_screen_RGB-Transparen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688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Solutions have to be easy!</a:t>
            </a:r>
          </a:p>
          <a:p>
            <a:pPr lvl="1"/>
            <a:r>
              <a:rPr lang="en-US" dirty="0" smtClean="0"/>
              <a:t>Food Services are complicated</a:t>
            </a:r>
          </a:p>
          <a:p>
            <a:pPr lvl="1"/>
            <a:r>
              <a:rPr lang="en-US" dirty="0" smtClean="0"/>
              <a:t>The importance of food varies</a:t>
            </a:r>
          </a:p>
          <a:p>
            <a:pPr lvl="1"/>
            <a:r>
              <a:rPr lang="en-US" dirty="0" smtClean="0"/>
              <a:t>Supply and availability are problems for local food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15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Putting Sustainability in Context.</a:t>
            </a:r>
          </a:p>
          <a:p>
            <a:r>
              <a:rPr lang="en-US" dirty="0" smtClean="0"/>
              <a:t>Why Local and Sustainable Food Systems are Important.</a:t>
            </a:r>
          </a:p>
          <a:p>
            <a:r>
              <a:rPr lang="en-US" dirty="0" smtClean="0"/>
              <a:t>Explore the current food system in Healthcare.</a:t>
            </a:r>
          </a:p>
          <a:p>
            <a:r>
              <a:rPr lang="en-US" dirty="0" smtClean="0"/>
              <a:t>How these systems can support local food systems.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163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Happening Now?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69" y="1591127"/>
            <a:ext cx="6019187" cy="45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9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746"/>
            <a:ext cx="9144000" cy="53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3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699"/>
            <a:ext cx="9144000" cy="53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Down Barriers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33817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Goal to increase the amount of Local Food in Health Care.</a:t>
            </a:r>
          </a:p>
          <a:p>
            <a:pPr lvl="1"/>
            <a:r>
              <a:rPr lang="en-US" dirty="0" smtClean="0"/>
              <a:t>How much local food is currently served in healthcare</a:t>
            </a:r>
          </a:p>
          <a:p>
            <a:pPr lvl="1"/>
            <a:r>
              <a:rPr lang="en-US" dirty="0" smtClean="0"/>
              <a:t>Measurable change and benchmarking</a:t>
            </a:r>
            <a:endParaRPr lang="en-US" dirty="0"/>
          </a:p>
        </p:txBody>
      </p:sp>
      <p:pic>
        <p:nvPicPr>
          <p:cNvPr id="4" name="Picture 3" descr="SJHS logo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45" y="1844105"/>
            <a:ext cx="2087696" cy="713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423" y="2811971"/>
            <a:ext cx="32766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6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20" y="427985"/>
            <a:ext cx="8029301" cy="55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3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20" y="165757"/>
            <a:ext cx="8390169" cy="576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3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46" y="344038"/>
            <a:ext cx="8010774" cy="55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3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075" y="381674"/>
            <a:ext cx="4216531" cy="640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3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333" y="370614"/>
            <a:ext cx="4253475" cy="62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7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857" y="274638"/>
            <a:ext cx="4244547" cy="63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7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771" y="201247"/>
            <a:ext cx="5319081" cy="56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0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8" y="103037"/>
            <a:ext cx="9144000" cy="583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0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52" y="344349"/>
            <a:ext cx="7519265" cy="533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0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3" y="492707"/>
            <a:ext cx="7840923" cy="545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4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82" y="274638"/>
            <a:ext cx="76200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4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90" y="203675"/>
            <a:ext cx="8355470" cy="57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8" y="131540"/>
            <a:ext cx="8466506" cy="58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29917"/>
              </p:ext>
            </p:extLst>
          </p:nvPr>
        </p:nvGraphicFramePr>
        <p:xfrm>
          <a:off x="1628096" y="2673876"/>
          <a:ext cx="6096000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15%</a:t>
                      </a:r>
                      <a:endParaRPr lang="en-US" sz="4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014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782"/>
            <a:ext cx="9144000" cy="539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4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278783"/>
              </p:ext>
            </p:extLst>
          </p:nvPr>
        </p:nvGraphicFramePr>
        <p:xfrm>
          <a:off x="1628096" y="2389354"/>
          <a:ext cx="60960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/>
                        <a:t>$670,000</a:t>
                      </a:r>
                      <a:r>
                        <a:rPr lang="en-US" sz="4000" dirty="0" smtClean="0"/>
                        <a:t>/</a:t>
                      </a:r>
                      <a:r>
                        <a:rPr lang="en-US" sz="4000" dirty="0" err="1" smtClean="0"/>
                        <a:t>yr</a:t>
                      </a:r>
                      <a:endParaRPr lang="en-US" sz="4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014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902796"/>
              </p:ext>
            </p:extLst>
          </p:nvPr>
        </p:nvGraphicFramePr>
        <p:xfrm>
          <a:off x="0" y="1695400"/>
          <a:ext cx="9144000" cy="26626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0"/>
              </a:tblGrid>
              <a:tr h="2662631">
                <a:tc>
                  <a:txBody>
                    <a:bodyPr/>
                    <a:lstStyle/>
                    <a:p>
                      <a:pPr algn="ctr"/>
                      <a:r>
                        <a:rPr lang="en-US" sz="10000" dirty="0" smtClean="0"/>
                        <a:t>$1,300,000</a:t>
                      </a:r>
                      <a:r>
                        <a:rPr lang="en-US" sz="4000" dirty="0" smtClean="0"/>
                        <a:t>/2yrs</a:t>
                      </a:r>
                      <a:endParaRPr lang="en-US" sz="4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56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5100"/>
            <a:ext cx="9144000" cy="14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0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50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60"/>
            <a:ext cx="9144000" cy="541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7925"/>
            <a:ext cx="9144000" cy="54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1064"/>
            <a:ext cx="9144000" cy="51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www.greenhealthcare.ca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71" y="2212311"/>
            <a:ext cx="2745645" cy="3553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085" y="2443373"/>
            <a:ext cx="2464534" cy="3185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407" y="2388306"/>
            <a:ext cx="2439329" cy="317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3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048" y="274638"/>
            <a:ext cx="5148731" cy="54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0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0"/>
            <a:ext cx="9144000" cy="26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0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2459" y="5934670"/>
            <a:ext cx="9410313" cy="923330"/>
            <a:chOff x="0" y="5868809"/>
            <a:chExt cx="914400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0" y="5868809"/>
              <a:ext cx="9144000" cy="923330"/>
            </a:xfrm>
            <a:prstGeom prst="rect">
              <a:avLst/>
            </a:prstGeom>
            <a:solidFill>
              <a:schemeClr val="accent5">
                <a:lumMod val="75000"/>
                <a:alpha val="46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                                          									</a:t>
              </a:r>
              <a:endParaRPr lang="en-US" dirty="0"/>
            </a:p>
          </p:txBody>
        </p:sp>
        <p:pic>
          <p:nvPicPr>
            <p:cNvPr id="6" name="Picture 5" descr="CCGHC-logoFull_screen_RGB-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7" y="6249775"/>
              <a:ext cx="3307182" cy="49631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837" y="395149"/>
            <a:ext cx="6077476" cy="537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0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2579</TotalTime>
  <Words>218</Words>
  <Application>Microsoft Macintosh PowerPoint</Application>
  <PresentationFormat>On-screen Show (4:3)</PresentationFormat>
  <Paragraphs>193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GreenWEB Webinar Series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Local?</vt:lpstr>
      <vt:lpstr>PowerPoint Presentation</vt:lpstr>
      <vt:lpstr>PowerPoint Presentation</vt:lpstr>
      <vt:lpstr>PowerPoint Presentation</vt:lpstr>
      <vt:lpstr>PowerPoint Presentation</vt:lpstr>
      <vt:lpstr>Why Health Care?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Assessing Opportunities</vt:lpstr>
      <vt:lpstr>Can’t Manage Something you Don’t Understand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Overview</vt:lpstr>
      <vt:lpstr>What is Happening Now?</vt:lpstr>
      <vt:lpstr>PowerPoint Presentation</vt:lpstr>
      <vt:lpstr>PowerPoint Presentation</vt:lpstr>
      <vt:lpstr>Breaking Down Barriers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PowerPoint Presentation</vt:lpstr>
      <vt:lpstr>PowerPoint Presentation</vt:lpstr>
      <vt:lpstr>PowerPoint Presentation</vt:lpstr>
      <vt:lpstr>Help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</dc:creator>
  <cp:lastModifiedBy>Brendan</cp:lastModifiedBy>
  <cp:revision>36</cp:revision>
  <dcterms:created xsi:type="dcterms:W3CDTF">2012-02-29T21:17:35Z</dcterms:created>
  <dcterms:modified xsi:type="dcterms:W3CDTF">2012-03-02T17:48:04Z</dcterms:modified>
</cp:coreProperties>
</file>